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84" r:id="rId3"/>
    <p:sldId id="526" r:id="rId4"/>
    <p:sldId id="486" r:id="rId5"/>
    <p:sldId id="509" r:id="rId6"/>
    <p:sldId id="514" r:id="rId7"/>
    <p:sldId id="548" r:id="rId8"/>
    <p:sldId id="512" r:id="rId9"/>
    <p:sldId id="550" r:id="rId10"/>
    <p:sldId id="510" r:id="rId11"/>
    <p:sldId id="511" r:id="rId12"/>
    <p:sldId id="533" r:id="rId13"/>
    <p:sldId id="542" r:id="rId14"/>
    <p:sldId id="485" r:id="rId15"/>
    <p:sldId id="538" r:id="rId16"/>
    <p:sldId id="540" r:id="rId17"/>
    <p:sldId id="525" r:id="rId18"/>
    <p:sldId id="544" r:id="rId19"/>
    <p:sldId id="545" r:id="rId20"/>
    <p:sldId id="546" r:id="rId21"/>
    <p:sldId id="501" r:id="rId22"/>
    <p:sldId id="488" r:id="rId23"/>
    <p:sldId id="521" r:id="rId24"/>
    <p:sldId id="523" r:id="rId25"/>
    <p:sldId id="490" r:id="rId26"/>
    <p:sldId id="495" r:id="rId27"/>
    <p:sldId id="494" r:id="rId28"/>
    <p:sldId id="534" r:id="rId29"/>
    <p:sldId id="535" r:id="rId30"/>
  </p:sldIdLst>
  <p:sldSz cx="10693400" cy="7561263"/>
  <p:notesSz cx="9926638" cy="6797675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96888" indent="-396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95363" indent="-809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492250" indent="-1206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990725" indent="-1619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 autoAdjust="0"/>
    <p:restoredTop sz="92609" autoAdjust="0"/>
  </p:normalViewPr>
  <p:slideViewPr>
    <p:cSldViewPr>
      <p:cViewPr varScale="1">
        <p:scale>
          <a:sx n="103" d="100"/>
          <a:sy n="103" d="100"/>
        </p:scale>
        <p:origin x="1589" y="82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6E6FC6A-9FC6-47C4-BEB5-BB37700682B2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60713" y="509588"/>
            <a:ext cx="36052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001" tIns="45501" rIns="91001" bIns="4550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D91F8A-810D-450C-A5A2-96ABC8296F4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8110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68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36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22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072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hr-HR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CC7EEB-CA7B-48AE-BC69-D7DA2236A5A8}" type="slidenum">
              <a:rPr lang="hr-H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hr-H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4"/>
            <a:ext cx="9089390" cy="16207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9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9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7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E7F4E-C145-42CC-9D9C-54598649B789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D5593-7EE1-408F-BC62-557C1AE4823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94859-D189-4616-B90D-94926F76E015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A4A72-3936-439F-BE83-D6342C334C5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3"/>
            <a:ext cx="9089390" cy="1501751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84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69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5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138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92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70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9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27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447F5-DDAA-4EA7-93F9-49616A927CC8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22E7A-9C63-4CE3-8370-9FC251FC302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9226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1370" y="1764296"/>
            <a:ext cx="5123921" cy="49900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3161A-CBF1-47F4-9260-D9C68BEF4724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75382-60BA-4BCE-96B2-1E7DE0F04FE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2" cy="705367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845" indent="0">
              <a:buNone/>
              <a:defRPr sz="2200" b="1"/>
            </a:lvl2pPr>
            <a:lvl3pPr marL="995690" indent="0">
              <a:buNone/>
              <a:defRPr sz="2000" b="1"/>
            </a:lvl3pPr>
            <a:lvl4pPr marL="1493535" indent="0">
              <a:buNone/>
              <a:defRPr sz="1700" b="1"/>
            </a:lvl4pPr>
            <a:lvl5pPr marL="1991380" indent="0">
              <a:buNone/>
              <a:defRPr sz="1700" b="1"/>
            </a:lvl5pPr>
            <a:lvl6pPr marL="2489225" indent="0">
              <a:buNone/>
              <a:defRPr sz="1700" b="1"/>
            </a:lvl6pPr>
            <a:lvl7pPr marL="2987070" indent="0">
              <a:buNone/>
              <a:defRPr sz="1700" b="1"/>
            </a:lvl7pPr>
            <a:lvl8pPr marL="3484916" indent="0">
              <a:buNone/>
              <a:defRPr sz="1700" b="1"/>
            </a:lvl8pPr>
            <a:lvl9pPr marL="3982761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2" cy="43564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B0541-8694-413A-9D17-D3980B7E3801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B0B0-A91A-4273-B367-1865C5BCDAC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61ECA-F822-43EC-8EA5-AF66A7CDD83B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5BC98-4F01-4C97-A28F-A1381595EF61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77960-305A-444E-BF1F-CC4F48361CE6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5FEE4-27EF-420A-84FD-14A450F4153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1050"/>
            <a:ext cx="3518055" cy="12812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3" y="301052"/>
            <a:ext cx="5977907" cy="6453328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0" y="1582266"/>
            <a:ext cx="3518055" cy="5172114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3CBC7-B108-4AD1-98BC-982C3F69DEFD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78F73-C446-4F6D-942A-33925A19E74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845" indent="0">
              <a:buNone/>
              <a:defRPr sz="3000"/>
            </a:lvl2pPr>
            <a:lvl3pPr marL="995690" indent="0">
              <a:buNone/>
              <a:defRPr sz="2600"/>
            </a:lvl3pPr>
            <a:lvl4pPr marL="1493535" indent="0">
              <a:buNone/>
              <a:defRPr sz="2200"/>
            </a:lvl4pPr>
            <a:lvl5pPr marL="1991380" indent="0">
              <a:buNone/>
              <a:defRPr sz="2200"/>
            </a:lvl5pPr>
            <a:lvl6pPr marL="2489225" indent="0">
              <a:buNone/>
              <a:defRPr sz="2200"/>
            </a:lvl6pPr>
            <a:lvl7pPr marL="2987070" indent="0">
              <a:buNone/>
              <a:defRPr sz="2200"/>
            </a:lvl7pPr>
            <a:lvl8pPr marL="3484916" indent="0">
              <a:buNone/>
              <a:defRPr sz="2200"/>
            </a:lvl8pPr>
            <a:lvl9pPr marL="3982761" indent="0">
              <a:buNone/>
              <a:defRPr sz="22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00"/>
            </a:lvl1pPr>
            <a:lvl2pPr marL="497845" indent="0">
              <a:buNone/>
              <a:defRPr sz="1300"/>
            </a:lvl2pPr>
            <a:lvl3pPr marL="995690" indent="0">
              <a:buNone/>
              <a:defRPr sz="1100"/>
            </a:lvl3pPr>
            <a:lvl4pPr marL="1493535" indent="0">
              <a:buNone/>
              <a:defRPr sz="1000"/>
            </a:lvl4pPr>
            <a:lvl5pPr marL="1991380" indent="0">
              <a:buNone/>
              <a:defRPr sz="1000"/>
            </a:lvl5pPr>
            <a:lvl6pPr marL="2489225" indent="0">
              <a:buNone/>
              <a:defRPr sz="1000"/>
            </a:lvl6pPr>
            <a:lvl7pPr marL="2987070" indent="0">
              <a:buNone/>
              <a:defRPr sz="1000"/>
            </a:lvl7pPr>
            <a:lvl8pPr marL="3484916" indent="0">
              <a:buNone/>
              <a:defRPr sz="1000"/>
            </a:lvl8pPr>
            <a:lvl9pPr marL="398276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8C43EC-54FC-48B6-915B-5756958EECE7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B96E3-4064-4391-A39E-2A098FF778C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F1A4-142E-4FC4-8F3B-6342E8573569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2615B-4FDC-46CF-A0A3-08582F02B062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8774" y="302803"/>
            <a:ext cx="2606517" cy="645157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9226" y="302803"/>
            <a:ext cx="7641326" cy="645157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AFB28-64C7-4F5E-96D2-73DEF89A707E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8113C-81D8-49BB-B0CE-2CBA2F2E192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23425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3713"/>
            <a:ext cx="9623425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988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921369-7BE2-4492-8F65-4C2C47DD0B16}" type="datetimeFigureOut">
              <a:rPr lang="sr-Latn-CS"/>
              <a:pPr>
                <a:defRPr/>
              </a:pPr>
              <a:t>8.10.2026.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2838" y="7008813"/>
            <a:ext cx="3387725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2863" y="7008813"/>
            <a:ext cx="2495550" cy="401637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2BB1EF-C572-4D50-A3DE-7B545270C1D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  <p:sldLayoutId id="2147484507" r:id="rId4"/>
    <p:sldLayoutId id="2147484508" r:id="rId5"/>
    <p:sldLayoutId id="2147484509" r:id="rId6"/>
    <p:sldLayoutId id="2147484510" r:id="rId7"/>
    <p:sldLayoutId id="2147484511" r:id="rId8"/>
    <p:sldLayoutId id="2147484512" r:id="rId9"/>
    <p:sldLayoutId id="2147484513" r:id="rId10"/>
    <p:sldLayoutId id="21474845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5pPr>
      <a:lvl6pPr marL="497845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6pPr>
      <a:lvl7pPr marL="99569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7pPr>
      <a:lvl8pPr marL="1493535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8pPr>
      <a:lvl9pPr marL="199138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34" charset="0"/>
        </a:defRPr>
      </a:lvl9pPr>
    </p:titleStyle>
    <p:bodyStyle>
      <a:lvl1pPr marL="373063" indent="-373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038" indent="-3111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00" indent="-2476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1488" indent="-2476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63" indent="-2476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90116" y="3852639"/>
            <a:ext cx="9937104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r-H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PREZENTACIJA – FARME - POLJOPRIVREDNI OBJEKTI</a:t>
            </a:r>
            <a:endParaRPr lang="hr-HR" sz="2400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3030C1E-4148-4425-A0C2-870FA5153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276" y="1836415"/>
            <a:ext cx="7660531" cy="1549866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1580" y="248152"/>
            <a:ext cx="4923112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Kikinda – FARMA KRAVA</a:t>
            </a:r>
            <a:endParaRPr lang="hr-HR" sz="24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DSC04278.JPG"/>
          <p:cNvPicPr>
            <a:picLocks noChangeAspect="1"/>
          </p:cNvPicPr>
          <p:nvPr/>
        </p:nvPicPr>
        <p:blipFill>
          <a:blip r:embed="rId2" cstate="print"/>
          <a:srcRect t="24288" b="22383"/>
          <a:stretch>
            <a:fillRect/>
          </a:stretch>
        </p:blipFill>
        <p:spPr>
          <a:xfrm>
            <a:off x="738188" y="727590"/>
            <a:ext cx="9613360" cy="3845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turbogas kikin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2364" y="4572719"/>
            <a:ext cx="6308861" cy="2661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1580" y="248152"/>
            <a:ext cx="4923112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Kikinda – FARMA KRAVA</a:t>
            </a:r>
            <a:endParaRPr lang="hr-HR" sz="24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izgled spreda.JPG"/>
          <p:cNvPicPr>
            <a:picLocks noChangeAspect="1"/>
          </p:cNvPicPr>
          <p:nvPr/>
        </p:nvPicPr>
        <p:blipFill>
          <a:blip r:embed="rId2" cstate="print"/>
          <a:srcRect t="33331" b="14695"/>
          <a:stretch>
            <a:fillRect/>
          </a:stretch>
        </p:blipFill>
        <p:spPr>
          <a:xfrm>
            <a:off x="450156" y="908751"/>
            <a:ext cx="9649072" cy="3761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ranidbeni sa rampo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1581" y="4771884"/>
            <a:ext cx="3194920" cy="2396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924" y="4860751"/>
            <a:ext cx="297633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48" y="4860751"/>
            <a:ext cx="297633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345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351580" y="248152"/>
            <a:ext cx="7587408" cy="34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FARMLAND – FARMA KRAVA – NOVA TOPOLA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IMG_0591.JPG"/>
          <p:cNvPicPr>
            <a:picLocks noChangeAspect="1"/>
          </p:cNvPicPr>
          <p:nvPr/>
        </p:nvPicPr>
        <p:blipFill>
          <a:blip r:embed="rId2" cstate="print"/>
          <a:srcRect t="11906" b="24593"/>
          <a:stretch>
            <a:fillRect/>
          </a:stretch>
        </p:blipFill>
        <p:spPr>
          <a:xfrm>
            <a:off x="162124" y="4068663"/>
            <a:ext cx="7488832" cy="317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\\Server\sirbegovic inzenjering\MARKETING\PROJEKTNI BIRO\PREZENTACIJE\FARMA\ZA PREZENTACIJU\FARMLAND - TOPOLA\IMG_0590.JPG">
            <a:extLst>
              <a:ext uri="{FF2B5EF4-FFF2-40B4-BE49-F238E27FC236}">
                <a16:creationId xmlns:a16="http://schemas.microsoft.com/office/drawing/2014/main" id="{E36D2FCB-8653-CAC4-8E89-326BD6F32A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3" b="26109"/>
          <a:stretch/>
        </p:blipFill>
        <p:spPr bwMode="auto">
          <a:xfrm>
            <a:off x="405476" y="756295"/>
            <a:ext cx="9905221" cy="4464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21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Server\sirbegovic inzenjering\MARKETING\PROJEKTNI BIRO\PREZENTACIJE\FARMA\ZA PREZENTACIJU\FARMLAND - TOPOLA\FARMLAND TOPOLA\poslovniFARMLAND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7" t="8174" r="23917" b="14341"/>
          <a:stretch/>
        </p:blipFill>
        <p:spPr bwMode="auto">
          <a:xfrm rot="16200000">
            <a:off x="2631789" y="-1713369"/>
            <a:ext cx="3481148" cy="8420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\\Server\sirbegovic inzenjering\MARKETING\PROJEKTNI BIRO\PREZENTACIJE\FARMA\ZA PREZENTACIJU\FARMLAND - TOPOLA\FARMLAND TOPOLA\poslovniFARMLANDn2.jpg">
            <a:extLst>
              <a:ext uri="{FF2B5EF4-FFF2-40B4-BE49-F238E27FC236}">
                <a16:creationId xmlns:a16="http://schemas.microsoft.com/office/drawing/2014/main" id="{62FD6F0F-9998-473D-813E-A01957DFC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0" t="7000" r="25574" b="7199"/>
          <a:stretch/>
        </p:blipFill>
        <p:spPr bwMode="auto">
          <a:xfrm rot="16200000">
            <a:off x="4000242" y="1742713"/>
            <a:ext cx="3176769" cy="768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69D567-EFB5-E983-9DED-E1BA0C2FE0FD}"/>
              </a:ext>
            </a:extLst>
          </p:cNvPr>
          <p:cNvSpPr txBox="1"/>
          <p:nvPr/>
        </p:nvSpPr>
        <p:spPr bwMode="auto">
          <a:xfrm>
            <a:off x="306140" y="218562"/>
            <a:ext cx="5345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FARMLAND – FARMA KRAVA – NOVA TOPOLA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10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\sirbegovic inzenjering\MARKETING\PROJEKTNI BIRO\PREZENTACIJE\FARMA\ZA PREZENTACIJU\FARMA KRAVA - TELEOPTIK\FARMA KRAVA TELEOPTIK PDF\200 KRAV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4" t="15724" r="18704" b="18718"/>
          <a:stretch/>
        </p:blipFill>
        <p:spPr bwMode="auto">
          <a:xfrm rot="16200000">
            <a:off x="1754374" y="-972265"/>
            <a:ext cx="6464572" cy="950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0CEF84-49E9-959C-06BD-08668B31D927}"/>
              </a:ext>
            </a:extLst>
          </p:cNvPr>
          <p:cNvSpPr txBox="1"/>
          <p:nvPr/>
        </p:nvSpPr>
        <p:spPr bwMode="auto">
          <a:xfrm>
            <a:off x="234131" y="183336"/>
            <a:ext cx="22322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KRAVA 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505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27E39B8-E98F-121E-9429-73ADDEEE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0" y="248152"/>
            <a:ext cx="7587408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PODHUM – FARMA KRAVA – LIVNO</a:t>
            </a:r>
            <a:endParaRPr lang="hr-HR" sz="2400" b="1" baseline="30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6961EA-D8A3-6B48-B999-DC4CA8695A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063" y="1153154"/>
            <a:ext cx="7615274" cy="3754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A56D8-E2DA-4A27-8D57-842FF82209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340" y="5076775"/>
            <a:ext cx="6317790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9891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AF027-E98D-B7C8-C5AF-17EC92A4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1481640-6ECC-9DC2-30A1-9D85D37D8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0" y="248152"/>
            <a:ext cx="7587408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PODHUM – FARMA KRAVA – LIVNO</a:t>
            </a:r>
            <a:endParaRPr lang="hr-HR" sz="2400" b="1" baseline="30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FEEDE-0D04-D44D-33FE-51C0BB62E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772" y="3014826"/>
            <a:ext cx="35705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2DF6FE-FED0-D520-61DC-C071662A9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12" y="3014826"/>
            <a:ext cx="4896544" cy="1884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F5BD34-4BA9-8DA7-D779-E32D65C45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12" y="900311"/>
            <a:ext cx="7521529" cy="1681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D489A5-81BE-C505-676A-F15D1ED99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770" y="5247074"/>
            <a:ext cx="7631972" cy="1770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924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AF027-E98D-B7C8-C5AF-17EC92A45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31481640-6ECC-9DC2-30A1-9D85D37D8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0" y="248152"/>
            <a:ext cx="7587408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PODHUM – FARMA KRAVA – LIVNO</a:t>
            </a:r>
            <a:endParaRPr lang="hr-HR" sz="2400" b="1" baseline="30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FEEDE-0D04-D44D-33FE-51C0BB62E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772" y="3014826"/>
            <a:ext cx="35705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2DF6FE-FED0-D520-61DC-C071662A9B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12" y="3014826"/>
            <a:ext cx="4896544" cy="1884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F5BD34-4BA9-8DA7-D779-E32D65C451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12" y="900311"/>
            <a:ext cx="7521529" cy="1681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D489A5-81BE-C505-676A-F15D1ED99E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770" y="5247074"/>
            <a:ext cx="7631972" cy="1770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3691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A693D-5E23-2645-DF44-83C7A162B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1DC57C8D-D8BB-6C14-0335-435CB79E9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0" y="248152"/>
            <a:ext cx="7587408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PODHUM – FARMA KRAVA – LIVNO</a:t>
            </a:r>
            <a:endParaRPr lang="hr-HR" sz="2400" b="1" baseline="30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B577D8-8679-8569-678D-CFB2E2476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748" y="4284687"/>
            <a:ext cx="4126734" cy="222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A2A18C6-5FAC-496A-C2E4-8EA2B1C32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2" r="8919"/>
          <a:stretch>
            <a:fillRect/>
          </a:stretch>
        </p:blipFill>
        <p:spPr>
          <a:xfrm>
            <a:off x="351580" y="900311"/>
            <a:ext cx="3790784" cy="6114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8A0AF8E-BD65-8750-3E84-B696A5B6EA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732" y="1044702"/>
            <a:ext cx="3478757" cy="27359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6679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1E073-011E-FA63-D58D-0AD2C40F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>
            <a:extLst>
              <a:ext uri="{FF2B5EF4-FFF2-40B4-BE49-F238E27FC236}">
                <a16:creationId xmlns:a16="http://schemas.microsoft.com/office/drawing/2014/main" id="{4DC23838-3BAD-3AE2-E708-F6670A348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80" y="248152"/>
            <a:ext cx="7587408" cy="46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PODHUM – FARMA KRAVA – LIVNO</a:t>
            </a:r>
            <a:endParaRPr lang="hr-HR" sz="2400" b="1" baseline="30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DBC6C9-05B8-0C0E-2C82-AD0BE8164C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20"/>
          <a:stretch>
            <a:fillRect/>
          </a:stretch>
        </p:blipFill>
        <p:spPr>
          <a:xfrm>
            <a:off x="4136428" y="4356695"/>
            <a:ext cx="6324662" cy="229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0AC068-ADA9-C1CA-358F-5D99CF0B2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r="5429" b="1728"/>
          <a:stretch>
            <a:fillRect/>
          </a:stretch>
        </p:blipFill>
        <p:spPr>
          <a:xfrm>
            <a:off x="450056" y="943372"/>
            <a:ext cx="3656964" cy="6114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4EB369-5701-D71B-319C-ED0150B9D1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861" y="1244114"/>
            <a:ext cx="6049229" cy="2756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356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1580" y="248152"/>
            <a:ext cx="6147248" cy="34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- HIFA - JELAH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0" b="3336"/>
          <a:stretch/>
        </p:blipFill>
        <p:spPr>
          <a:xfrm>
            <a:off x="1890316" y="625970"/>
            <a:ext cx="6336704" cy="38640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87DD328-ECDC-4304-8171-39511E4168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780" y="3648275"/>
            <a:ext cx="4392488" cy="341102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B2AB4F8-7BB3-4E89-B962-726A3781C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32" y="4356695"/>
            <a:ext cx="5291312" cy="270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04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83BC9D-E2CA-41E9-8486-05B27336F7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1" t="22061" r="13690" b="14764"/>
          <a:stretch/>
        </p:blipFill>
        <p:spPr>
          <a:xfrm>
            <a:off x="1890316" y="1189261"/>
            <a:ext cx="8551613" cy="4905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778BC271-027A-41AA-968B-CC10CE791009}"/>
              </a:ext>
            </a:extLst>
          </p:cNvPr>
          <p:cNvSpPr/>
          <p:nvPr/>
        </p:nvSpPr>
        <p:spPr>
          <a:xfrm>
            <a:off x="345127" y="98931"/>
            <a:ext cx="3585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- HIFA - JELAH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86ABD8A-1C10-4D05-AB36-6869BB4A3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89" y="3268099"/>
            <a:ext cx="3671768" cy="3725162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1F45905-FD38-4615-A5F1-75CFE1DB38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89" y="540271"/>
            <a:ext cx="5481603" cy="197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90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51580" y="248152"/>
            <a:ext cx="7083352" cy="34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-  ZEDINA - GRAČANICA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Server\sirbegovic inzenjering\MARKETING\PROJEKTNI BIRO\PREZENTACIJE\FARMA\ZA PREZENTACIJU\FARMA BROJLERA ZEDINA\ZEDINA_FARMA_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39"/>
          <a:stretch/>
        </p:blipFill>
        <p:spPr bwMode="auto">
          <a:xfrm>
            <a:off x="0" y="1548383"/>
            <a:ext cx="10460930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\\Server\sirbegovic inzenjering\MARKETING\PROJEKTNI BIRO\PREZENTACIJE\FARMA\ZA PREZENTACIJU\FARMA BROJLERA ZEDINA\ZEDINA_FARMA_3.JPG">
            <a:extLst>
              <a:ext uri="{FF2B5EF4-FFF2-40B4-BE49-F238E27FC236}">
                <a16:creationId xmlns:a16="http://schemas.microsoft.com/office/drawing/2014/main" id="{E4EA77A0-5789-4BC4-6E94-124A3E30C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676" y="756295"/>
            <a:ext cx="5092086" cy="33826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909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1" y="861937"/>
            <a:ext cx="10181343" cy="5727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62124" y="153613"/>
            <a:ext cx="43924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BINGO - FARMA – KOKE NOSILJE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260" y="3780631"/>
            <a:ext cx="4248754" cy="31865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Rezervirano mjesto sadržaja 4">
            <a:extLst>
              <a:ext uri="{FF2B5EF4-FFF2-40B4-BE49-F238E27FC236}">
                <a16:creationId xmlns:a16="http://schemas.microsoft.com/office/drawing/2014/main" id="{B5820AE9-7EC3-40D4-9F9F-E7AC517B6D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6140" y="811443"/>
            <a:ext cx="1872208" cy="3420096"/>
          </a:xfrm>
        </p:spPr>
      </p:pic>
    </p:spTree>
    <p:extLst>
      <p:ext uri="{BB962C8B-B14F-4D97-AF65-F5344CB8AC3E}">
        <p14:creationId xmlns:p14="http://schemas.microsoft.com/office/powerpoint/2010/main" val="3718972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2EAEE407-3311-42DE-901B-2E7D815B0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48" y="711655"/>
            <a:ext cx="10009112" cy="367198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A5BAF426-C8FC-48F9-A23F-AD40BB09B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228" y="4648515"/>
            <a:ext cx="3096344" cy="2269115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514E5EC4-3674-479A-A1DD-1CABFE91C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877" y="4648515"/>
            <a:ext cx="3701983" cy="226911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90F5526-D56D-4C26-AF79-324BA07E9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98" y="2484487"/>
            <a:ext cx="2304256" cy="1468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25AC78-B905-C6AA-59AC-DB6DDD5EE96B}"/>
              </a:ext>
            </a:extLst>
          </p:cNvPr>
          <p:cNvSpPr txBox="1"/>
          <p:nvPr/>
        </p:nvSpPr>
        <p:spPr bwMode="auto">
          <a:xfrm>
            <a:off x="271597" y="108223"/>
            <a:ext cx="5345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BINGO - FARMA – KOKE NOSILJE</a:t>
            </a:r>
          </a:p>
        </p:txBody>
      </p:sp>
    </p:spTree>
    <p:extLst>
      <p:ext uri="{BB962C8B-B14F-4D97-AF65-F5344CB8AC3E}">
        <p14:creationId xmlns:p14="http://schemas.microsoft.com/office/powerpoint/2010/main" val="2037749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275.JPG"/>
          <p:cNvPicPr>
            <a:picLocks noChangeAspect="1"/>
          </p:cNvPicPr>
          <p:nvPr/>
        </p:nvPicPr>
        <p:blipFill>
          <a:blip r:embed="rId2" cstate="print"/>
          <a:srcRect b="12687"/>
          <a:stretch>
            <a:fillRect/>
          </a:stretch>
        </p:blipFill>
        <p:spPr>
          <a:xfrm>
            <a:off x="306140" y="1532713"/>
            <a:ext cx="9824056" cy="5718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34132" y="310094"/>
            <a:ext cx="4176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– GRAČANICA</a:t>
            </a:r>
          </a:p>
        </p:txBody>
      </p:sp>
      <p:pic>
        <p:nvPicPr>
          <p:cNvPr id="7" name="Picture 6" descr="IMG_02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140" y="968906"/>
            <a:ext cx="4680520" cy="3120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6B7CA7D3-2C56-4FA5-998F-F11E019B9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756" y="1001591"/>
            <a:ext cx="3804097" cy="202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29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0E168F-FBAA-214D-8AB6-4A3BC1C4F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64" y="849925"/>
            <a:ext cx="10243244" cy="2930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0E8D67-2A42-A67B-A816-2E1D63CC467B}"/>
              </a:ext>
            </a:extLst>
          </p:cNvPr>
          <p:cNvSpPr txBox="1"/>
          <p:nvPr/>
        </p:nvSpPr>
        <p:spPr bwMode="auto">
          <a:xfrm>
            <a:off x="230964" y="211590"/>
            <a:ext cx="5345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– 21 x 120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54914C-42E7-9A77-381B-128A93D87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034" y="3924647"/>
            <a:ext cx="633000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48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1A8DF22-3AED-30C2-9358-96B392AC3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6335"/>
            <a:ext cx="10693400" cy="2308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991D19-BC9C-9423-55EE-987288BEF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348" y="3591043"/>
            <a:ext cx="6408712" cy="3488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3BC1B6-E053-1379-8F0C-1CDAD5C85940}"/>
              </a:ext>
            </a:extLst>
          </p:cNvPr>
          <p:cNvSpPr txBox="1"/>
          <p:nvPr/>
        </p:nvSpPr>
        <p:spPr bwMode="auto">
          <a:xfrm>
            <a:off x="234132" y="180231"/>
            <a:ext cx="5345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– 21 x 132</a:t>
            </a:r>
          </a:p>
        </p:txBody>
      </p:sp>
    </p:spTree>
    <p:extLst>
      <p:ext uri="{BB962C8B-B14F-4D97-AF65-F5344CB8AC3E}">
        <p14:creationId xmlns:p14="http://schemas.microsoft.com/office/powerpoint/2010/main" val="2785773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1EFF30-1BC2-C730-1781-19148FE56346}"/>
              </a:ext>
            </a:extLst>
          </p:cNvPr>
          <p:cNvSpPr txBox="1"/>
          <p:nvPr/>
        </p:nvSpPr>
        <p:spPr bwMode="auto">
          <a:xfrm>
            <a:off x="234132" y="252239"/>
            <a:ext cx="5345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BROJLERA – 15 X 109   P+1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F5F520-25ED-3D31-A7B5-1E427E3FA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20" y="972319"/>
            <a:ext cx="10441160" cy="21405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504E4B-94FF-EDB0-28BD-FE88B4503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476" y="3410932"/>
            <a:ext cx="4248472" cy="362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74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\\Server\sirbegovic inzenjering\MARKETING\PROJEKTNI BIRO\PREZENTACIJE\FARMA\ZA PREZENTACIJU\PETITOR - SARAJEVO\petitor pdf\2.jpg">
            <a:extLst>
              <a:ext uri="{FF2B5EF4-FFF2-40B4-BE49-F238E27FC236}">
                <a16:creationId xmlns:a16="http://schemas.microsoft.com/office/drawing/2014/main" id="{44C9A77C-2CDA-4731-BE93-93894852B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3" r="13622"/>
          <a:stretch/>
        </p:blipFill>
        <p:spPr bwMode="auto">
          <a:xfrm rot="16200000">
            <a:off x="2606281" y="-1444090"/>
            <a:ext cx="4384205" cy="849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\\Server\sirbegovic inzenjering\MARKETING\PROJEKTNI BIRO\PREZENTACIJE\FARMA\ZA PREZENTACIJU\PETITOR - SARAJEVO\petitor pdf\4.jpg">
            <a:extLst>
              <a:ext uri="{FF2B5EF4-FFF2-40B4-BE49-F238E27FC236}">
                <a16:creationId xmlns:a16="http://schemas.microsoft.com/office/drawing/2014/main" id="{864EEDD1-F411-012D-CF28-B3F697F21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566169" y="3353250"/>
            <a:ext cx="310567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erver\sirbegovic inzenjering\MARKETING\PROJEKTNI BIRO\PREZENTACIJE\FARMA\ZA PREZENTACIJU\PETITOR - SARAJEVO\PETITOR 007.jpg">
            <a:extLst>
              <a:ext uri="{FF2B5EF4-FFF2-40B4-BE49-F238E27FC236}">
                <a16:creationId xmlns:a16="http://schemas.microsoft.com/office/drawing/2014/main" id="{90D7699E-34ED-1A83-7452-B47C24523A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3"/>
          <a:stretch/>
        </p:blipFill>
        <p:spPr bwMode="auto">
          <a:xfrm>
            <a:off x="359490" y="4068663"/>
            <a:ext cx="5009925" cy="29374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C3018A-6A40-1CCE-6DA5-6F821A9FEE90}"/>
              </a:ext>
            </a:extLst>
          </p:cNvPr>
          <p:cNvSpPr txBox="1"/>
          <p:nvPr/>
        </p:nvSpPr>
        <p:spPr bwMode="auto">
          <a:xfrm>
            <a:off x="378148" y="108223"/>
            <a:ext cx="53451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PILIĆA – HADZICI</a:t>
            </a:r>
          </a:p>
        </p:txBody>
      </p:sp>
    </p:spTree>
    <p:extLst>
      <p:ext uri="{BB962C8B-B14F-4D97-AF65-F5344CB8AC3E}">
        <p14:creationId xmlns:p14="http://schemas.microsoft.com/office/powerpoint/2010/main" val="2268696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65451" y="180231"/>
            <a:ext cx="7329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SVINJA - OBUDOVAC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388" y="964976"/>
            <a:ext cx="7488832" cy="401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\\Server\sirbegovic inzenjering\MARKETING\PROJEKTNI BIRO\PREZENTACIJE\FARMA\ZA PREZENTACIJU\FARME SVINJA - OBUDOVAC\PRESEK  2-2 (1).jpg">
            <a:extLst>
              <a:ext uri="{FF2B5EF4-FFF2-40B4-BE49-F238E27FC236}">
                <a16:creationId xmlns:a16="http://schemas.microsoft.com/office/drawing/2014/main" id="{FBA1B4F5-142B-A64F-1CF0-E9B0018B50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62" b="12848"/>
          <a:stretch/>
        </p:blipFill>
        <p:spPr bwMode="auto">
          <a:xfrm>
            <a:off x="162124" y="4731388"/>
            <a:ext cx="4392488" cy="221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\\Server\sirbegovic inzenjering\MARKETING\PROJEKTNI BIRO\PREZENTACIJE\FARMA\ZA PREZENTACIJU\DSC01760.JPG">
            <a:extLst>
              <a:ext uri="{FF2B5EF4-FFF2-40B4-BE49-F238E27FC236}">
                <a16:creationId xmlns:a16="http://schemas.microsoft.com/office/drawing/2014/main" id="{EC7CACB5-A0A6-D570-2F92-A39596F3D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1" y="615188"/>
            <a:ext cx="3141144" cy="235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35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124" y="1811"/>
            <a:ext cx="5457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Podne rešetke za farme</a:t>
            </a:r>
          </a:p>
        </p:txBody>
      </p:sp>
      <p:pic>
        <p:nvPicPr>
          <p:cNvPr id="5" name="Picture 2" descr="\\VS2\File_share\02 SIRBEGOVIC INZENJERING\02 MARKETING\02 PROJEKTNI BIRO\A BIRO\PREZENTACIJE\FARMA\ZA PREZENTACIJU\PODNE RESETKE\od Mirsada\mevludin\4\4 a 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r="11146"/>
          <a:stretch/>
        </p:blipFill>
        <p:spPr bwMode="auto">
          <a:xfrm>
            <a:off x="234132" y="641896"/>
            <a:ext cx="4392488" cy="4224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208FA67-A293-45C7-255A-0D624DEBC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634" y="3492599"/>
            <a:ext cx="5795861" cy="3454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18997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5451" y="180231"/>
            <a:ext cx="54573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Montažni zidovi za silažu</a:t>
            </a:r>
          </a:p>
        </p:txBody>
      </p:sp>
      <p:pic>
        <p:nvPicPr>
          <p:cNvPr id="1026" name="Picture 2" descr="\\VS2\File_share\02 SIRBEGOVIC INZENJERING\02 MARKETING\02 PROJEKTNI BIRO\A BIRO\PREZENTACIJE\FARMA\ZA PREZENTACIJU\OGRADA SISECAM\SLIKE\New folder\GEDC90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57"/>
          <a:stretch/>
        </p:blipFill>
        <p:spPr bwMode="auto">
          <a:xfrm>
            <a:off x="469900" y="900311"/>
            <a:ext cx="9753600" cy="6030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519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4132" y="176792"/>
            <a:ext cx="5400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ŠTALA ZA KONJE – Gračanica, BiH</a:t>
            </a:r>
          </a:p>
        </p:txBody>
      </p:sp>
      <p:pic>
        <p:nvPicPr>
          <p:cNvPr id="8194" name="Picture 2" descr="\\Server\sirbegovic inzenjering\MARKETING\PROJEKTNI BIRO\PREZENTACIJE\FARMA\ZA PREZENTACIJU\IMG_68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4" b="5134"/>
          <a:stretch/>
        </p:blipFill>
        <p:spPr bwMode="auto">
          <a:xfrm>
            <a:off x="1134732" y="900311"/>
            <a:ext cx="90000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39" y="4150073"/>
            <a:ext cx="3312369" cy="306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4538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06140" y="0"/>
            <a:ext cx="1729408" cy="34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KOZA 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\\Serverhp\SIRBEGOVIC GRUPA\1. SIRBEGOVIC\1. PRODAJA\1. PONUDE\BIH\BOSANSKA KRUPA\2-UUP BOSNA I HERCEGOVINA\PROJEKAT\render 3.jpg"/>
          <p:cNvPicPr>
            <a:picLocks noChangeAspect="1" noChangeArrowheads="1"/>
          </p:cNvPicPr>
          <p:nvPr/>
        </p:nvPicPr>
        <p:blipFill rotWithShape="1">
          <a:blip r:embed="rId2"/>
          <a:srcRect t="13746"/>
          <a:stretch/>
        </p:blipFill>
        <p:spPr bwMode="auto">
          <a:xfrm>
            <a:off x="306140" y="482341"/>
            <a:ext cx="6583696" cy="3626539"/>
          </a:xfrm>
          <a:prstGeom prst="rect">
            <a:avLst/>
          </a:prstGeom>
          <a:noFill/>
        </p:spPr>
      </p:pic>
      <p:pic>
        <p:nvPicPr>
          <p:cNvPr id="3" name="Slika 3">
            <a:extLst>
              <a:ext uri="{FF2B5EF4-FFF2-40B4-BE49-F238E27FC236}">
                <a16:creationId xmlns:a16="http://schemas.microsoft.com/office/drawing/2014/main" id="{C981C9D1-1BF2-4824-6A94-55DF777ED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156" y="3242179"/>
            <a:ext cx="9465460" cy="3866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4D0792-A01A-ED59-7ACE-F21B727E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3004" y="1260351"/>
            <a:ext cx="21526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02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8900" y="12467"/>
            <a:ext cx="7758130" cy="346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9569" tIns="49785" rIns="99569" bIns="49785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KOZA</a:t>
            </a:r>
            <a:endParaRPr lang="hr-HR" sz="1600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132" y="468263"/>
            <a:ext cx="6589354" cy="465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Slika 4">
            <a:extLst>
              <a:ext uri="{FF2B5EF4-FFF2-40B4-BE49-F238E27FC236}">
                <a16:creationId xmlns:a16="http://schemas.microsoft.com/office/drawing/2014/main" id="{5A770299-C9C9-DA9F-577B-21D7C1357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256" y="4212662"/>
            <a:ext cx="5149144" cy="279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34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128E4C81-F6F7-4143-9205-F18EC8959A78}"/>
              </a:ext>
            </a:extLst>
          </p:cNvPr>
          <p:cNvSpPr/>
          <p:nvPr/>
        </p:nvSpPr>
        <p:spPr>
          <a:xfrm>
            <a:off x="162124" y="108223"/>
            <a:ext cx="2995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KRAVA - VLASIC</a:t>
            </a:r>
            <a:endParaRPr lang="hr-HR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0AE54AB-6A62-4303-9157-4823EAEB9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26" y="756295"/>
            <a:ext cx="8208367" cy="433711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B5FE3FB-5578-498C-B1F1-F9E08846F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620" y="3970898"/>
            <a:ext cx="5821654" cy="305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703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93" y="565859"/>
            <a:ext cx="7904459" cy="4446257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B70F67F1-FD47-417C-9C16-C1FA9F640A1F}"/>
              </a:ext>
            </a:extLst>
          </p:cNvPr>
          <p:cNvSpPr/>
          <p:nvPr/>
        </p:nvSpPr>
        <p:spPr>
          <a:xfrm>
            <a:off x="378148" y="324247"/>
            <a:ext cx="2486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hr-H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FARMA KRAVA, BIH</a:t>
            </a:r>
            <a:endParaRPr lang="hr-HR" b="1" baseline="30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918FF08-7E48-4EF3-96E1-DFBFBCA5A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24" y="3771731"/>
            <a:ext cx="5758499" cy="3239156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2718D154-7214-4449-BE63-16DE1C1A7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0876" y="5178322"/>
            <a:ext cx="2302254" cy="18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25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lIns="99569" tIns="49785" rIns="99569" bIns="49785">
        <a:spAutoFit/>
      </a:bodyPr>
      <a:lstStyle>
        <a:defPPr>
          <a:spcBef>
            <a:spcPct val="50000"/>
          </a:spcBef>
          <a:defRPr sz="2000" b="1" dirty="0">
            <a:effectLst>
              <a:outerShdw blurRad="38100" dist="38100" dir="2700000" algn="tl">
                <a:srgbClr val="808080"/>
              </a:outerShdw>
            </a:effectLst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5634</TotalTime>
  <Words>156</Words>
  <Application>Microsoft Office PowerPoint</Application>
  <PresentationFormat>Custom</PresentationFormat>
  <Paragraphs>30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meliha.c.trifkovic</dc:creator>
  <cp:lastModifiedBy>Selma Širbegović</cp:lastModifiedBy>
  <cp:revision>534</cp:revision>
  <dcterms:created xsi:type="dcterms:W3CDTF">2010-06-08T06:49:07Z</dcterms:created>
  <dcterms:modified xsi:type="dcterms:W3CDTF">2026-10-08T10:26:11Z</dcterms:modified>
</cp:coreProperties>
</file>